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12"/>
  </p:notesMasterIdLst>
  <p:sldIdLst>
    <p:sldId id="256" r:id="rId5"/>
    <p:sldId id="261" r:id="rId6"/>
    <p:sldId id="262" r:id="rId7"/>
    <p:sldId id="257" r:id="rId8"/>
    <p:sldId id="258" r:id="rId9"/>
    <p:sldId id="259" r:id="rId10"/>
    <p:sldId id="260" r:id="rId11"/>
  </p:sldIdLst>
  <p:sldSz cx="7559675" cy="532765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D552EB-6EFC-4D96-ADEA-8428C87A5872}" v="2" dt="2026-05-25T07:20:28.7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8" autoAdjust="0"/>
    <p:restoredTop sz="94660"/>
  </p:normalViewPr>
  <p:slideViewPr>
    <p:cSldViewPr snapToGrid="0">
      <p:cViewPr varScale="1">
        <p:scale>
          <a:sx n="137" d="100"/>
          <a:sy n="137" d="100"/>
        </p:scale>
        <p:origin x="1500" y="10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cy Levett-Jones" userId="f15cb44b-6991-4089-b606-1d4f68a5cc99" providerId="ADAL" clId="{D0993761-B27F-4634-8035-5D383542B020}"/>
    <pc:docChg chg="modSld">
      <pc:chgData name="Tracy Levett-Jones" userId="f15cb44b-6991-4089-b606-1d4f68a5cc99" providerId="ADAL" clId="{D0993761-B27F-4634-8035-5D383542B020}" dt="2026-05-25T07:22:18.487" v="11" actId="113"/>
      <pc:docMkLst>
        <pc:docMk/>
      </pc:docMkLst>
      <pc:sldChg chg="modSp mod">
        <pc:chgData name="Tracy Levett-Jones" userId="f15cb44b-6991-4089-b606-1d4f68a5cc99" providerId="ADAL" clId="{D0993761-B27F-4634-8035-5D383542B020}" dt="2026-05-25T07:21:37.623" v="7" actId="20577"/>
        <pc:sldMkLst>
          <pc:docMk/>
          <pc:sldMk cId="190763904" sldId="257"/>
        </pc:sldMkLst>
        <pc:spChg chg="mod">
          <ac:chgData name="Tracy Levett-Jones" userId="f15cb44b-6991-4089-b606-1d4f68a5cc99" providerId="ADAL" clId="{D0993761-B27F-4634-8035-5D383542B020}" dt="2026-05-25T07:21:37.623" v="7" actId="20577"/>
          <ac:spMkLst>
            <pc:docMk/>
            <pc:sldMk cId="190763904" sldId="257"/>
            <ac:spMk id="4" creationId="{9935E454-39D5-47AF-B764-C62447F662DF}"/>
          </ac:spMkLst>
        </pc:spChg>
      </pc:sldChg>
      <pc:sldChg chg="modSp mod">
        <pc:chgData name="Tracy Levett-Jones" userId="f15cb44b-6991-4089-b606-1d4f68a5cc99" providerId="ADAL" clId="{D0993761-B27F-4634-8035-5D383542B020}" dt="2026-05-25T07:22:18.487" v="11" actId="113"/>
        <pc:sldMkLst>
          <pc:docMk/>
          <pc:sldMk cId="1054018462" sldId="260"/>
        </pc:sldMkLst>
        <pc:spChg chg="mod">
          <ac:chgData name="Tracy Levett-Jones" userId="f15cb44b-6991-4089-b606-1d4f68a5cc99" providerId="ADAL" clId="{D0993761-B27F-4634-8035-5D383542B020}" dt="2026-05-25T07:22:18.487" v="11" actId="113"/>
          <ac:spMkLst>
            <pc:docMk/>
            <pc:sldMk cId="1054018462" sldId="260"/>
            <ac:spMk id="4" creationId="{9935E454-39D5-47AF-B764-C62447F662DF}"/>
          </ac:spMkLst>
        </pc:spChg>
      </pc:sldChg>
      <pc:sldChg chg="modSp">
        <pc:chgData name="Tracy Levett-Jones" userId="f15cb44b-6991-4089-b606-1d4f68a5cc99" providerId="ADAL" clId="{D0993761-B27F-4634-8035-5D383542B020}" dt="2026-05-25T07:20:04.920" v="0"/>
        <pc:sldMkLst>
          <pc:docMk/>
          <pc:sldMk cId="3128915412" sldId="261"/>
        </pc:sldMkLst>
        <pc:spChg chg="mod">
          <ac:chgData name="Tracy Levett-Jones" userId="f15cb44b-6991-4089-b606-1d4f68a5cc99" providerId="ADAL" clId="{D0993761-B27F-4634-8035-5D383542B020}" dt="2026-05-25T07:20:04.920" v="0"/>
          <ac:spMkLst>
            <pc:docMk/>
            <pc:sldMk cId="3128915412" sldId="261"/>
            <ac:spMk id="4" creationId="{9935E454-39D5-47AF-B764-C62447F662DF}"/>
          </ac:spMkLst>
        </pc:spChg>
      </pc:sldChg>
      <pc:sldChg chg="modSp mod">
        <pc:chgData name="Tracy Levett-Jones" userId="f15cb44b-6991-4089-b606-1d4f68a5cc99" providerId="ADAL" clId="{D0993761-B27F-4634-8035-5D383542B020}" dt="2026-05-25T07:20:36.830" v="3" actId="179"/>
        <pc:sldMkLst>
          <pc:docMk/>
          <pc:sldMk cId="3838552903" sldId="262"/>
        </pc:sldMkLst>
        <pc:spChg chg="mod">
          <ac:chgData name="Tracy Levett-Jones" userId="f15cb44b-6991-4089-b606-1d4f68a5cc99" providerId="ADAL" clId="{D0993761-B27F-4634-8035-5D383542B020}" dt="2026-05-25T07:20:36.830" v="3" actId="179"/>
          <ac:spMkLst>
            <pc:docMk/>
            <pc:sldMk cId="3838552903" sldId="262"/>
            <ac:spMk id="4" creationId="{9935E454-39D5-47AF-B764-C62447F662D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8320E3F1-A9A9-4B60-A16B-827F55C5722E}" type="datetimeFigureOut">
              <a:rPr lang="en-AU" smtClean="0"/>
              <a:t>25/05/2026</a:t>
            </a:fld>
            <a:endParaRPr lang="en-AU"/>
          </a:p>
        </p:txBody>
      </p:sp>
      <p:sp>
        <p:nvSpPr>
          <p:cNvPr id="4" name="Slide Image Placeholder 3"/>
          <p:cNvSpPr>
            <a:spLocks noGrp="1" noRot="1" noChangeAspect="1"/>
          </p:cNvSpPr>
          <p:nvPr>
            <p:ph type="sldImg" idx="2"/>
          </p:nvPr>
        </p:nvSpPr>
        <p:spPr>
          <a:xfrm>
            <a:off x="2930525" y="857250"/>
            <a:ext cx="3282950" cy="23145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3C9CF680-2320-43AB-88E1-396FA829044F}" type="slidenum">
              <a:rPr lang="en-AU" smtClean="0"/>
              <a:t>‹#›</a:t>
            </a:fld>
            <a:endParaRPr lang="en-AU"/>
          </a:p>
        </p:txBody>
      </p:sp>
    </p:spTree>
    <p:extLst>
      <p:ext uri="{BB962C8B-B14F-4D97-AF65-F5344CB8AC3E}">
        <p14:creationId xmlns:p14="http://schemas.microsoft.com/office/powerpoint/2010/main" val="3889825800"/>
      </p:ext>
    </p:extLst>
  </p:cSld>
  <p:clrMap bg1="lt1" tx1="dk1" bg2="lt2" tx2="dk2" accent1="accent1" accent2="accent2" accent3="accent3" accent4="accent4" accent5="accent5" accent6="accent6" hlink="hlink" folHlink="folHlink"/>
  <p:notesStyle>
    <a:lvl1pPr marL="0" algn="l" defTabSz="618592" rtl="0" eaLnBrk="1" latinLnBrk="0" hangingPunct="1">
      <a:defRPr sz="812" kern="1200">
        <a:solidFill>
          <a:schemeClr val="tx1"/>
        </a:solidFill>
        <a:latin typeface="+mn-lt"/>
        <a:ea typeface="+mn-ea"/>
        <a:cs typeface="+mn-cs"/>
      </a:defRPr>
    </a:lvl1pPr>
    <a:lvl2pPr marL="309296" algn="l" defTabSz="618592" rtl="0" eaLnBrk="1" latinLnBrk="0" hangingPunct="1">
      <a:defRPr sz="812" kern="1200">
        <a:solidFill>
          <a:schemeClr val="tx1"/>
        </a:solidFill>
        <a:latin typeface="+mn-lt"/>
        <a:ea typeface="+mn-ea"/>
        <a:cs typeface="+mn-cs"/>
      </a:defRPr>
    </a:lvl2pPr>
    <a:lvl3pPr marL="618592" algn="l" defTabSz="618592" rtl="0" eaLnBrk="1" latinLnBrk="0" hangingPunct="1">
      <a:defRPr sz="812" kern="1200">
        <a:solidFill>
          <a:schemeClr val="tx1"/>
        </a:solidFill>
        <a:latin typeface="+mn-lt"/>
        <a:ea typeface="+mn-ea"/>
        <a:cs typeface="+mn-cs"/>
      </a:defRPr>
    </a:lvl3pPr>
    <a:lvl4pPr marL="927887" algn="l" defTabSz="618592" rtl="0" eaLnBrk="1" latinLnBrk="0" hangingPunct="1">
      <a:defRPr sz="812" kern="1200">
        <a:solidFill>
          <a:schemeClr val="tx1"/>
        </a:solidFill>
        <a:latin typeface="+mn-lt"/>
        <a:ea typeface="+mn-ea"/>
        <a:cs typeface="+mn-cs"/>
      </a:defRPr>
    </a:lvl4pPr>
    <a:lvl5pPr marL="1237183" algn="l" defTabSz="618592" rtl="0" eaLnBrk="1" latinLnBrk="0" hangingPunct="1">
      <a:defRPr sz="812" kern="1200">
        <a:solidFill>
          <a:schemeClr val="tx1"/>
        </a:solidFill>
        <a:latin typeface="+mn-lt"/>
        <a:ea typeface="+mn-ea"/>
        <a:cs typeface="+mn-cs"/>
      </a:defRPr>
    </a:lvl5pPr>
    <a:lvl6pPr marL="1546479" algn="l" defTabSz="618592" rtl="0" eaLnBrk="1" latinLnBrk="0" hangingPunct="1">
      <a:defRPr sz="812" kern="1200">
        <a:solidFill>
          <a:schemeClr val="tx1"/>
        </a:solidFill>
        <a:latin typeface="+mn-lt"/>
        <a:ea typeface="+mn-ea"/>
        <a:cs typeface="+mn-cs"/>
      </a:defRPr>
    </a:lvl6pPr>
    <a:lvl7pPr marL="1855775" algn="l" defTabSz="618592" rtl="0" eaLnBrk="1" latinLnBrk="0" hangingPunct="1">
      <a:defRPr sz="812" kern="1200">
        <a:solidFill>
          <a:schemeClr val="tx1"/>
        </a:solidFill>
        <a:latin typeface="+mn-lt"/>
        <a:ea typeface="+mn-ea"/>
        <a:cs typeface="+mn-cs"/>
      </a:defRPr>
    </a:lvl7pPr>
    <a:lvl8pPr marL="2165071" algn="l" defTabSz="618592" rtl="0" eaLnBrk="1" latinLnBrk="0" hangingPunct="1">
      <a:defRPr sz="812" kern="1200">
        <a:solidFill>
          <a:schemeClr val="tx1"/>
        </a:solidFill>
        <a:latin typeface="+mn-lt"/>
        <a:ea typeface="+mn-ea"/>
        <a:cs typeface="+mn-cs"/>
      </a:defRPr>
    </a:lvl8pPr>
    <a:lvl9pPr marL="2474366" algn="l" defTabSz="618592" rtl="0" eaLnBrk="1" latinLnBrk="0" hangingPunct="1">
      <a:defRPr sz="812"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51193" y="142070"/>
            <a:ext cx="7257288" cy="504350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8246" y="685475"/>
            <a:ext cx="6180034" cy="2273131"/>
          </a:xfrm>
        </p:spPr>
        <p:txBody>
          <a:bodyPr anchor="b">
            <a:normAutofit/>
          </a:bodyPr>
          <a:lstStyle>
            <a:lvl1pPr algn="ctr">
              <a:lnSpc>
                <a:spcPct val="85000"/>
              </a:lnSpc>
              <a:defRPr sz="4661"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059998" y="3006133"/>
            <a:ext cx="5436530" cy="1078399"/>
          </a:xfrm>
        </p:spPr>
        <p:txBody>
          <a:bodyPr>
            <a:normAutofit/>
          </a:bodyPr>
          <a:lstStyle>
            <a:lvl1pPr marL="0" indent="0" algn="ctr">
              <a:spcBef>
                <a:spcPts val="777"/>
              </a:spcBef>
              <a:buNone/>
              <a:defRPr sz="1398">
                <a:solidFill>
                  <a:srgbClr val="FFFFFF"/>
                </a:solidFill>
              </a:defRPr>
            </a:lvl1pPr>
            <a:lvl2pPr marL="266399" indent="0" algn="ctr">
              <a:buNone/>
              <a:defRPr sz="1398"/>
            </a:lvl2pPr>
            <a:lvl3pPr marL="532798" indent="0" algn="ctr">
              <a:buNone/>
              <a:defRPr sz="1398"/>
            </a:lvl3pPr>
            <a:lvl4pPr marL="799197" indent="0" algn="ctr">
              <a:buNone/>
              <a:defRPr sz="1165"/>
            </a:lvl4pPr>
            <a:lvl5pPr marL="1065596" indent="0" algn="ctr">
              <a:buNone/>
              <a:defRPr sz="1165"/>
            </a:lvl5pPr>
            <a:lvl6pPr marL="1331995" indent="0" algn="ctr">
              <a:buNone/>
              <a:defRPr sz="1165"/>
            </a:lvl6pPr>
            <a:lvl7pPr marL="1598394" indent="0" algn="ctr">
              <a:buNone/>
              <a:defRPr sz="1165"/>
            </a:lvl7pPr>
            <a:lvl8pPr marL="1864793" indent="0" algn="ctr">
              <a:buNone/>
              <a:defRPr sz="1165"/>
            </a:lvl8pPr>
            <a:lvl9pPr marL="2131192" indent="0" algn="ctr">
              <a:buNone/>
              <a:defRPr sz="116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3F5B3899-812D-4A5B-98AE-949E0280B919}" type="datetime1">
              <a:rPr lang="en-AU" smtClean="0"/>
              <a:t>25/05/2026</a:t>
            </a:fld>
            <a:endParaRPr lang="en-A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A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857A9DB-22B3-4033-8C13-70AE145F03B5}" type="slidenum">
              <a:rPr lang="en-AU" smtClean="0"/>
              <a:t>‹#›</a:t>
            </a:fld>
            <a:endParaRPr lang="en-AU"/>
          </a:p>
        </p:txBody>
      </p:sp>
      <p:cxnSp>
        <p:nvCxnSpPr>
          <p:cNvPr id="8" name="Straight Connector 7"/>
          <p:cNvCxnSpPr/>
          <p:nvPr/>
        </p:nvCxnSpPr>
        <p:spPr>
          <a:xfrm>
            <a:off x="1226873" y="2900609"/>
            <a:ext cx="510278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40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9E531A-7E46-405A-A8D5-9E7E491390F5}"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949216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91961"/>
            <a:ext cx="1441063" cy="420292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08720" y="591961"/>
            <a:ext cx="4606677" cy="4202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E962F4-4F37-4817-AB08-9331C6C3390A}"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457302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777"/>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687E42-67F8-4956-BD83-0254CAEB91C9}"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811336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041" y="911694"/>
            <a:ext cx="6180034" cy="2273131"/>
          </a:xfrm>
        </p:spPr>
        <p:txBody>
          <a:bodyPr anchor="b">
            <a:noAutofit/>
          </a:bodyPr>
          <a:lstStyle>
            <a:lvl1pPr algn="ctr">
              <a:lnSpc>
                <a:spcPct val="85000"/>
              </a:lnSpc>
              <a:defRPr sz="4661"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060245" y="3227447"/>
            <a:ext cx="5437296" cy="1059475"/>
          </a:xfrm>
        </p:spPr>
        <p:txBody>
          <a:bodyPr anchor="t">
            <a:normAutofit/>
          </a:bodyPr>
          <a:lstStyle>
            <a:lvl1pPr marL="0" indent="0" algn="ctr">
              <a:buNone/>
              <a:defRPr sz="1398">
                <a:solidFill>
                  <a:schemeClr val="accent1"/>
                </a:solidFill>
              </a:defRPr>
            </a:lvl1pPr>
            <a:lvl2pPr marL="266399" indent="0">
              <a:buNone/>
              <a:defRPr sz="1049">
                <a:solidFill>
                  <a:schemeClr val="tx1">
                    <a:tint val="75000"/>
                  </a:schemeClr>
                </a:solidFill>
              </a:defRPr>
            </a:lvl2pPr>
            <a:lvl3pPr marL="532798" indent="0">
              <a:buNone/>
              <a:defRPr sz="932">
                <a:solidFill>
                  <a:schemeClr val="tx1">
                    <a:tint val="75000"/>
                  </a:schemeClr>
                </a:solidFill>
              </a:defRPr>
            </a:lvl3pPr>
            <a:lvl4pPr marL="799197" indent="0">
              <a:buNone/>
              <a:defRPr sz="816">
                <a:solidFill>
                  <a:schemeClr val="tx1">
                    <a:tint val="75000"/>
                  </a:schemeClr>
                </a:solidFill>
              </a:defRPr>
            </a:lvl4pPr>
            <a:lvl5pPr marL="1065596" indent="0">
              <a:buNone/>
              <a:defRPr sz="816">
                <a:solidFill>
                  <a:schemeClr val="tx1">
                    <a:tint val="75000"/>
                  </a:schemeClr>
                </a:solidFill>
              </a:defRPr>
            </a:lvl5pPr>
            <a:lvl6pPr marL="1331995" indent="0">
              <a:buNone/>
              <a:defRPr sz="816">
                <a:solidFill>
                  <a:schemeClr val="tx1">
                    <a:tint val="75000"/>
                  </a:schemeClr>
                </a:solidFill>
              </a:defRPr>
            </a:lvl6pPr>
            <a:lvl7pPr marL="1598394" indent="0">
              <a:buNone/>
              <a:defRPr sz="816">
                <a:solidFill>
                  <a:schemeClr val="tx1">
                    <a:tint val="75000"/>
                  </a:schemeClr>
                </a:solidFill>
              </a:defRPr>
            </a:lvl7pPr>
            <a:lvl8pPr marL="1864793" indent="0">
              <a:buNone/>
              <a:defRPr sz="816">
                <a:solidFill>
                  <a:schemeClr val="tx1">
                    <a:tint val="75000"/>
                  </a:schemeClr>
                </a:solidFill>
              </a:defRPr>
            </a:lvl8pPr>
            <a:lvl9pPr marL="2131192" indent="0">
              <a:buNone/>
              <a:defRPr sz="816">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91C4DAC-FB12-4953-A3E7-D3B41F4E313B}" type="datetime1">
              <a:rPr lang="en-AU" smtClean="0"/>
              <a:t>25/05/2026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857A9DB-22B3-4033-8C13-70AE145F03B5}" type="slidenum">
              <a:rPr lang="en-AU" smtClean="0"/>
              <a:t>‹#›</a:t>
            </a:fld>
            <a:endParaRPr lang="en-AU"/>
          </a:p>
        </p:txBody>
      </p:sp>
      <p:cxnSp>
        <p:nvCxnSpPr>
          <p:cNvPr id="7" name="Straight Connector 6"/>
          <p:cNvCxnSpPr/>
          <p:nvPr/>
        </p:nvCxnSpPr>
        <p:spPr>
          <a:xfrm>
            <a:off x="1228448" y="3123261"/>
            <a:ext cx="510278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0446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08720" y="1598294"/>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86246" y="1598295"/>
            <a:ext cx="2948273" cy="3125555"/>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71A78AA-6058-4D08-ACAD-692A21C87E44}"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2087932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708720" y="1554878"/>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4" name="Content Placeholder 3"/>
          <p:cNvSpPr>
            <a:spLocks noGrp="1"/>
          </p:cNvSpPr>
          <p:nvPr>
            <p:ph sz="half" idx="2"/>
          </p:nvPr>
        </p:nvSpPr>
        <p:spPr>
          <a:xfrm>
            <a:off x="708720" y="2114189"/>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87214" y="1552952"/>
            <a:ext cx="2948273" cy="603800"/>
          </a:xfrm>
        </p:spPr>
        <p:txBody>
          <a:bodyPr anchor="ctr"/>
          <a:lstStyle>
            <a:lvl1pPr marL="0" indent="0">
              <a:spcBef>
                <a:spcPts val="0"/>
              </a:spcBef>
              <a:buNone/>
              <a:defRPr sz="1398" b="1"/>
            </a:lvl1pPr>
            <a:lvl2pPr marL="266399" indent="0">
              <a:buNone/>
              <a:defRPr sz="1165" b="1"/>
            </a:lvl2pPr>
            <a:lvl3pPr marL="532798" indent="0">
              <a:buNone/>
              <a:defRPr sz="1049" b="1"/>
            </a:lvl3pPr>
            <a:lvl4pPr marL="799197" indent="0">
              <a:buNone/>
              <a:defRPr sz="932" b="1"/>
            </a:lvl4pPr>
            <a:lvl5pPr marL="1065596" indent="0">
              <a:buNone/>
              <a:defRPr sz="932" b="1"/>
            </a:lvl5pPr>
            <a:lvl6pPr marL="1331995" indent="0">
              <a:buNone/>
              <a:defRPr sz="932" b="1"/>
            </a:lvl6pPr>
            <a:lvl7pPr marL="1598394" indent="0">
              <a:buNone/>
              <a:defRPr sz="932" b="1"/>
            </a:lvl7pPr>
            <a:lvl8pPr marL="1864793" indent="0">
              <a:buNone/>
              <a:defRPr sz="932" b="1"/>
            </a:lvl8pPr>
            <a:lvl9pPr marL="2131192" indent="0">
              <a:buNone/>
              <a:defRPr sz="932" b="1"/>
            </a:lvl9pPr>
          </a:lstStyle>
          <a:p>
            <a:pPr lvl="0"/>
            <a:r>
              <a:rPr lang="en-US"/>
              <a:t>Edit Master text styles</a:t>
            </a:r>
          </a:p>
        </p:txBody>
      </p:sp>
      <p:sp>
        <p:nvSpPr>
          <p:cNvPr id="6" name="Content Placeholder 5"/>
          <p:cNvSpPr>
            <a:spLocks noGrp="1"/>
          </p:cNvSpPr>
          <p:nvPr>
            <p:ph sz="quarter" idx="4"/>
          </p:nvPr>
        </p:nvSpPr>
        <p:spPr>
          <a:xfrm>
            <a:off x="3887214" y="2112510"/>
            <a:ext cx="2948273" cy="2628307"/>
          </a:xfrm>
        </p:spPr>
        <p:txBody>
          <a:bodyPr/>
          <a:lstStyle>
            <a:lvl1pPr>
              <a:defRPr sz="1282"/>
            </a:lvl1pPr>
            <a:lvl2pPr>
              <a:defRPr sz="1165"/>
            </a:lvl2pPr>
            <a:lvl3pPr>
              <a:defRPr sz="1049"/>
            </a:lvl3pPr>
            <a:lvl4pPr>
              <a:defRPr sz="932"/>
            </a:lvl4pPr>
            <a:lvl5pPr>
              <a:defRPr sz="932"/>
            </a:lvl5pPr>
            <a:lvl6pPr>
              <a:defRPr sz="932"/>
            </a:lvl6pPr>
            <a:lvl7pPr>
              <a:defRPr sz="932"/>
            </a:lvl7pPr>
            <a:lvl8pPr>
              <a:defRPr sz="932"/>
            </a:lvl8pPr>
            <a:lvl9pPr>
              <a:defRPr sz="93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C9FCC3-B898-4564-B41E-0D3BC5A2E891}" type="datetime1">
              <a:rPr lang="en-AU" smtClean="0"/>
              <a:t>25/05/2026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713452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DB6B3C0-2FCE-441C-915B-8353FA0A2A4C}" type="datetime1">
              <a:rPr lang="en-AU" smtClean="0"/>
              <a:t>25/05/2026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522528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9A15CB-4C8F-4706-9992-FA7741C9A717}" type="datetime1">
              <a:rPr lang="en-AU" smtClean="0"/>
              <a:t>25/05/2026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1064953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Content Placeholder 2"/>
          <p:cNvSpPr>
            <a:spLocks noGrp="1"/>
          </p:cNvSpPr>
          <p:nvPr>
            <p:ph idx="1"/>
          </p:nvPr>
        </p:nvSpPr>
        <p:spPr>
          <a:xfrm>
            <a:off x="3413853" y="852424"/>
            <a:ext cx="3430656" cy="3622802"/>
          </a:xfrm>
        </p:spPr>
        <p:txBody>
          <a:bodyPr/>
          <a:lstStyle>
            <a:lvl1pPr>
              <a:defRPr sz="1865"/>
            </a:lvl1pPr>
            <a:lvl2pPr>
              <a:defRPr sz="1631"/>
            </a:lvl2pPr>
            <a:lvl3pPr>
              <a:defRPr sz="1398"/>
            </a:lvl3pPr>
            <a:lvl4pPr>
              <a:defRPr sz="1165"/>
            </a:lvl4pPr>
            <a:lvl5pPr>
              <a:defRPr sz="1165"/>
            </a:lvl5pPr>
            <a:lvl6pPr>
              <a:defRPr sz="1165"/>
            </a:lvl6pPr>
            <a:lvl7pPr>
              <a:defRPr sz="1165"/>
            </a:lvl7pPr>
            <a:lvl8pPr>
              <a:defRPr sz="1165"/>
            </a:lvl8pPr>
            <a:lvl9pPr>
              <a:defRPr sz="116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720" y="2202095"/>
            <a:ext cx="2343499" cy="2273131"/>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3A79AD68-61D4-4932-A358-91FEE3B1C92B}"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448212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720" y="852424"/>
            <a:ext cx="2343499" cy="1349671"/>
          </a:xfrm>
        </p:spPr>
        <p:txBody>
          <a:bodyPr anchor="b">
            <a:noAutofit/>
          </a:bodyPr>
          <a:lstStyle>
            <a:lvl1pPr>
              <a:lnSpc>
                <a:spcPct val="90000"/>
              </a:lnSpc>
              <a:defRPr sz="2331"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22741" y="831113"/>
            <a:ext cx="3519997" cy="3608596"/>
          </a:xfrm>
        </p:spPr>
        <p:txBody>
          <a:bodyPr lIns="274320" tIns="182880" anchor="t">
            <a:normAutofit/>
          </a:bodyPr>
          <a:lstStyle>
            <a:lvl1pPr marL="0" indent="0">
              <a:buNone/>
              <a:defRPr sz="1631"/>
            </a:lvl1pPr>
            <a:lvl2pPr marL="266399" indent="0">
              <a:buNone/>
              <a:defRPr sz="1631"/>
            </a:lvl2pPr>
            <a:lvl3pPr marL="532798" indent="0">
              <a:buNone/>
              <a:defRPr sz="1398"/>
            </a:lvl3pPr>
            <a:lvl4pPr marL="799197" indent="0">
              <a:buNone/>
              <a:defRPr sz="1165"/>
            </a:lvl4pPr>
            <a:lvl5pPr marL="1065596" indent="0">
              <a:buNone/>
              <a:defRPr sz="1165"/>
            </a:lvl5pPr>
            <a:lvl6pPr marL="1331995" indent="0">
              <a:buNone/>
              <a:defRPr sz="1165"/>
            </a:lvl6pPr>
            <a:lvl7pPr marL="1598394" indent="0">
              <a:buNone/>
              <a:defRPr sz="1165"/>
            </a:lvl7pPr>
            <a:lvl8pPr marL="1864793" indent="0">
              <a:buNone/>
              <a:defRPr sz="1165"/>
            </a:lvl8pPr>
            <a:lvl9pPr marL="2131192" indent="0">
              <a:buNone/>
              <a:defRPr sz="1165"/>
            </a:lvl9pPr>
          </a:lstStyle>
          <a:p>
            <a:r>
              <a:rPr lang="en-US"/>
              <a:t>Click icon to add picture</a:t>
            </a:r>
            <a:endParaRPr lang="en-US" dirty="0"/>
          </a:p>
        </p:txBody>
      </p:sp>
      <p:sp>
        <p:nvSpPr>
          <p:cNvPr id="4" name="Text Placeholder 3"/>
          <p:cNvSpPr>
            <a:spLocks noGrp="1"/>
          </p:cNvSpPr>
          <p:nvPr>
            <p:ph type="body" sz="half" idx="2"/>
          </p:nvPr>
        </p:nvSpPr>
        <p:spPr>
          <a:xfrm>
            <a:off x="708720" y="2202095"/>
            <a:ext cx="2343499" cy="2237613"/>
          </a:xfrm>
        </p:spPr>
        <p:txBody>
          <a:bodyPr>
            <a:normAutofit/>
          </a:bodyPr>
          <a:lstStyle>
            <a:lvl1pPr marL="0" indent="0">
              <a:lnSpc>
                <a:spcPct val="100000"/>
              </a:lnSpc>
              <a:spcBef>
                <a:spcPts val="622"/>
              </a:spcBef>
              <a:buNone/>
              <a:defRPr sz="991"/>
            </a:lvl1pPr>
            <a:lvl2pPr marL="266399" indent="0">
              <a:buNone/>
              <a:defRPr sz="699"/>
            </a:lvl2pPr>
            <a:lvl3pPr marL="532798" indent="0">
              <a:buNone/>
              <a:defRPr sz="583"/>
            </a:lvl3pPr>
            <a:lvl4pPr marL="799197" indent="0">
              <a:buNone/>
              <a:defRPr sz="524"/>
            </a:lvl4pPr>
            <a:lvl5pPr marL="1065596" indent="0">
              <a:buNone/>
              <a:defRPr sz="524"/>
            </a:lvl5pPr>
            <a:lvl6pPr marL="1331995" indent="0">
              <a:buNone/>
              <a:defRPr sz="524"/>
            </a:lvl6pPr>
            <a:lvl7pPr marL="1598394" indent="0">
              <a:buNone/>
              <a:defRPr sz="524"/>
            </a:lvl7pPr>
            <a:lvl8pPr marL="1864793" indent="0">
              <a:buNone/>
              <a:defRPr sz="524"/>
            </a:lvl8pPr>
            <a:lvl9pPr marL="2131192" indent="0">
              <a:buNone/>
              <a:defRPr sz="524"/>
            </a:lvl9pPr>
          </a:lstStyle>
          <a:p>
            <a:pPr lvl="0"/>
            <a:r>
              <a:rPr lang="en-US"/>
              <a:t>Edit Master text styles</a:t>
            </a:r>
          </a:p>
        </p:txBody>
      </p:sp>
      <p:sp>
        <p:nvSpPr>
          <p:cNvPr id="5" name="Date Placeholder 4"/>
          <p:cNvSpPr>
            <a:spLocks noGrp="1"/>
          </p:cNvSpPr>
          <p:nvPr>
            <p:ph type="dt" sz="half" idx="10"/>
          </p:nvPr>
        </p:nvSpPr>
        <p:spPr/>
        <p:txBody>
          <a:bodyPr/>
          <a:lstStyle/>
          <a:p>
            <a:fld id="{C8AD3064-1E68-4FA0-AFD1-EB02F519D914}" type="datetime1">
              <a:rPr lang="en-AU" smtClean="0"/>
              <a:t>25/05/2026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857A9DB-22B3-4033-8C13-70AE145F03B5}" type="slidenum">
              <a:rPr lang="en-AU" smtClean="0"/>
              <a:t>‹#›</a:t>
            </a:fld>
            <a:endParaRPr lang="en-AU"/>
          </a:p>
        </p:txBody>
      </p:sp>
    </p:spTree>
    <p:extLst>
      <p:ext uri="{BB962C8B-B14F-4D97-AF65-F5344CB8AC3E}">
        <p14:creationId xmlns:p14="http://schemas.microsoft.com/office/powerpoint/2010/main" val="3819219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7" name="Rectangle 6"/>
          <p:cNvSpPr/>
          <p:nvPr/>
        </p:nvSpPr>
        <p:spPr>
          <a:xfrm>
            <a:off x="151194" y="142071"/>
            <a:ext cx="7257288" cy="504350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 name="Title Placeholder 1"/>
          <p:cNvSpPr>
            <a:spLocks noGrp="1"/>
          </p:cNvSpPr>
          <p:nvPr>
            <p:ph type="title"/>
          </p:nvPr>
        </p:nvSpPr>
        <p:spPr>
          <a:xfrm>
            <a:off x="708719" y="473569"/>
            <a:ext cx="6123337" cy="105369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08721" y="1598295"/>
            <a:ext cx="6121694" cy="313739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08717" y="4834993"/>
            <a:ext cx="1444148" cy="283648"/>
          </a:xfrm>
          <a:prstGeom prst="rect">
            <a:avLst/>
          </a:prstGeom>
        </p:spPr>
        <p:txBody>
          <a:bodyPr vert="horz" lIns="91440" tIns="45720" rIns="91440" bIns="45720" rtlCol="0" anchor="ctr"/>
          <a:lstStyle>
            <a:lvl1pPr algn="l">
              <a:defRPr sz="777">
                <a:solidFill>
                  <a:schemeClr val="accent1"/>
                </a:solidFill>
              </a:defRPr>
            </a:lvl1pPr>
          </a:lstStyle>
          <a:p>
            <a:fld id="{921111B1-208F-44A9-AABC-550D0B92BBD6}" type="datetime1">
              <a:rPr lang="en-AU" smtClean="0"/>
              <a:t>25/05/2026</a:t>
            </a:fld>
            <a:endParaRPr lang="en-AU"/>
          </a:p>
        </p:txBody>
      </p:sp>
      <p:sp>
        <p:nvSpPr>
          <p:cNvPr id="5" name="Footer Placeholder 4"/>
          <p:cNvSpPr>
            <a:spLocks noGrp="1"/>
          </p:cNvSpPr>
          <p:nvPr>
            <p:ph type="ftr" sz="quarter" idx="3"/>
          </p:nvPr>
        </p:nvSpPr>
        <p:spPr>
          <a:xfrm>
            <a:off x="2448678" y="4834993"/>
            <a:ext cx="2925266" cy="283648"/>
          </a:xfrm>
          <a:prstGeom prst="rect">
            <a:avLst/>
          </a:prstGeom>
        </p:spPr>
        <p:txBody>
          <a:bodyPr vert="horz" lIns="91440" tIns="45720" rIns="91440" bIns="45720" rtlCol="0" anchor="ctr"/>
          <a:lstStyle>
            <a:lvl1pPr algn="ctr">
              <a:defRPr sz="777">
                <a:solidFill>
                  <a:schemeClr val="accent1"/>
                </a:solidFill>
              </a:defRPr>
            </a:lvl1pPr>
          </a:lstStyle>
          <a:p>
            <a:endParaRPr lang="en-AU"/>
          </a:p>
        </p:txBody>
      </p:sp>
      <p:sp>
        <p:nvSpPr>
          <p:cNvPr id="6" name="Slide Number Placeholder 5"/>
          <p:cNvSpPr>
            <a:spLocks noGrp="1"/>
          </p:cNvSpPr>
          <p:nvPr>
            <p:ph type="sldNum" sz="quarter" idx="4"/>
          </p:nvPr>
        </p:nvSpPr>
        <p:spPr>
          <a:xfrm>
            <a:off x="5784795" y="4834993"/>
            <a:ext cx="1057944" cy="283648"/>
          </a:xfrm>
          <a:prstGeom prst="rect">
            <a:avLst/>
          </a:prstGeom>
        </p:spPr>
        <p:txBody>
          <a:bodyPr vert="horz" lIns="91440" tIns="45720" rIns="91440" bIns="45720" rtlCol="0" anchor="ctr"/>
          <a:lstStyle>
            <a:lvl1pPr algn="r">
              <a:defRPr sz="777">
                <a:solidFill>
                  <a:schemeClr val="accent1"/>
                </a:solidFill>
              </a:defRPr>
            </a:lvl1pPr>
          </a:lstStyle>
          <a:p>
            <a:fld id="{1857A9DB-22B3-4033-8C13-70AE145F03B5}" type="slidenum">
              <a:rPr lang="en-AU" smtClean="0"/>
              <a:t>‹#›</a:t>
            </a:fld>
            <a:endParaRPr lang="en-AU"/>
          </a:p>
        </p:txBody>
      </p:sp>
    </p:spTree>
    <p:extLst>
      <p:ext uri="{BB962C8B-B14F-4D97-AF65-F5344CB8AC3E}">
        <p14:creationId xmlns:p14="http://schemas.microsoft.com/office/powerpoint/2010/main" val="33033364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532798" rtl="0" eaLnBrk="1" latinLnBrk="0" hangingPunct="1">
        <a:lnSpc>
          <a:spcPct val="90000"/>
        </a:lnSpc>
        <a:spcBef>
          <a:spcPct val="0"/>
        </a:spcBef>
        <a:buNone/>
        <a:defRPr sz="3108" kern="1200">
          <a:solidFill>
            <a:schemeClr val="accent1"/>
          </a:solidFill>
          <a:latin typeface="+mj-lt"/>
          <a:ea typeface="+mj-ea"/>
          <a:cs typeface="+mj-cs"/>
        </a:defRPr>
      </a:lvl1pPr>
    </p:titleStyle>
    <p:bodyStyle>
      <a:lvl1pPr marL="133200" indent="-106560" algn="l" defTabSz="532798" rtl="0" eaLnBrk="1" latinLnBrk="0" hangingPunct="1">
        <a:lnSpc>
          <a:spcPct val="90000"/>
        </a:lnSpc>
        <a:spcBef>
          <a:spcPts val="777"/>
        </a:spcBef>
        <a:buClr>
          <a:schemeClr val="accent1"/>
        </a:buClr>
        <a:buSzPct val="80000"/>
        <a:buFont typeface="Corbel" pitchFamily="34" charset="0"/>
        <a:buChar char="•"/>
        <a:defRPr sz="1554" kern="1200">
          <a:solidFill>
            <a:schemeClr val="accent1"/>
          </a:solidFill>
          <a:latin typeface="+mn-lt"/>
          <a:ea typeface="+mn-ea"/>
          <a:cs typeface="+mn-cs"/>
        </a:defRPr>
      </a:lvl1pPr>
      <a:lvl2pPr marL="266399"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398" kern="1200">
          <a:solidFill>
            <a:schemeClr val="accent1"/>
          </a:solidFill>
          <a:latin typeface="+mn-lt"/>
          <a:ea typeface="+mn-ea"/>
          <a:cs typeface="+mn-cs"/>
        </a:defRPr>
      </a:lvl2pPr>
      <a:lvl3pPr marL="42623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243" kern="1200">
          <a:solidFill>
            <a:schemeClr val="accent1"/>
          </a:solidFill>
          <a:latin typeface="+mn-lt"/>
          <a:ea typeface="+mn-ea"/>
          <a:cs typeface="+mn-cs"/>
        </a:defRPr>
      </a:lvl3pPr>
      <a:lvl4pPr marL="586078"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4pPr>
      <a:lvl5pPr marL="714841" indent="-10656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5pPr>
      <a:lvl6pPr marL="85459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6pPr>
      <a:lvl7pPr marL="100997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7pPr>
      <a:lvl8pPr marL="116535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8pPr>
      <a:lvl9pPr marL="1320730" indent="-133200" algn="l" defTabSz="532798" rtl="0" eaLnBrk="1" latinLnBrk="0" hangingPunct="1">
        <a:lnSpc>
          <a:spcPct val="90000"/>
        </a:lnSpc>
        <a:spcBef>
          <a:spcPts val="117"/>
        </a:spcBef>
        <a:spcAft>
          <a:spcPts val="233"/>
        </a:spcAft>
        <a:buClr>
          <a:schemeClr val="accent1"/>
        </a:buClr>
        <a:buSzPct val="80000"/>
        <a:buFont typeface="Corbel" pitchFamily="34" charset="0"/>
        <a:buChar char="•"/>
        <a:defRPr sz="1088" kern="1200">
          <a:solidFill>
            <a:schemeClr val="accent1"/>
          </a:solidFill>
          <a:latin typeface="+mn-lt"/>
          <a:ea typeface="+mn-ea"/>
          <a:cs typeface="+mn-cs"/>
        </a:defRPr>
      </a:lvl9pPr>
    </p:bodyStyle>
    <p:otherStyle>
      <a:defPPr>
        <a:defRPr lang="en-US"/>
      </a:defPPr>
      <a:lvl1pPr marL="0" algn="l" defTabSz="532798" rtl="0" eaLnBrk="1" latinLnBrk="0" hangingPunct="1">
        <a:defRPr sz="1049" kern="1200">
          <a:solidFill>
            <a:schemeClr val="tx1"/>
          </a:solidFill>
          <a:latin typeface="+mn-lt"/>
          <a:ea typeface="+mn-ea"/>
          <a:cs typeface="+mn-cs"/>
        </a:defRPr>
      </a:lvl1pPr>
      <a:lvl2pPr marL="266399" algn="l" defTabSz="532798" rtl="0" eaLnBrk="1" latinLnBrk="0" hangingPunct="1">
        <a:defRPr sz="1049" kern="1200">
          <a:solidFill>
            <a:schemeClr val="tx1"/>
          </a:solidFill>
          <a:latin typeface="+mn-lt"/>
          <a:ea typeface="+mn-ea"/>
          <a:cs typeface="+mn-cs"/>
        </a:defRPr>
      </a:lvl2pPr>
      <a:lvl3pPr marL="532798" algn="l" defTabSz="532798" rtl="0" eaLnBrk="1" latinLnBrk="0" hangingPunct="1">
        <a:defRPr sz="1049" kern="1200">
          <a:solidFill>
            <a:schemeClr val="tx1"/>
          </a:solidFill>
          <a:latin typeface="+mn-lt"/>
          <a:ea typeface="+mn-ea"/>
          <a:cs typeface="+mn-cs"/>
        </a:defRPr>
      </a:lvl3pPr>
      <a:lvl4pPr marL="799197" algn="l" defTabSz="532798" rtl="0" eaLnBrk="1" latinLnBrk="0" hangingPunct="1">
        <a:defRPr sz="1049" kern="1200">
          <a:solidFill>
            <a:schemeClr val="tx1"/>
          </a:solidFill>
          <a:latin typeface="+mn-lt"/>
          <a:ea typeface="+mn-ea"/>
          <a:cs typeface="+mn-cs"/>
        </a:defRPr>
      </a:lvl4pPr>
      <a:lvl5pPr marL="1065596" algn="l" defTabSz="532798" rtl="0" eaLnBrk="1" latinLnBrk="0" hangingPunct="1">
        <a:defRPr sz="1049" kern="1200">
          <a:solidFill>
            <a:schemeClr val="tx1"/>
          </a:solidFill>
          <a:latin typeface="+mn-lt"/>
          <a:ea typeface="+mn-ea"/>
          <a:cs typeface="+mn-cs"/>
        </a:defRPr>
      </a:lvl5pPr>
      <a:lvl6pPr marL="1331995" algn="l" defTabSz="532798" rtl="0" eaLnBrk="1" latinLnBrk="0" hangingPunct="1">
        <a:defRPr sz="1049" kern="1200">
          <a:solidFill>
            <a:schemeClr val="tx1"/>
          </a:solidFill>
          <a:latin typeface="+mn-lt"/>
          <a:ea typeface="+mn-ea"/>
          <a:cs typeface="+mn-cs"/>
        </a:defRPr>
      </a:lvl6pPr>
      <a:lvl7pPr marL="1598394" algn="l" defTabSz="532798" rtl="0" eaLnBrk="1" latinLnBrk="0" hangingPunct="1">
        <a:defRPr sz="1049" kern="1200">
          <a:solidFill>
            <a:schemeClr val="tx1"/>
          </a:solidFill>
          <a:latin typeface="+mn-lt"/>
          <a:ea typeface="+mn-ea"/>
          <a:cs typeface="+mn-cs"/>
        </a:defRPr>
      </a:lvl7pPr>
      <a:lvl8pPr marL="1864793" algn="l" defTabSz="532798" rtl="0" eaLnBrk="1" latinLnBrk="0" hangingPunct="1">
        <a:defRPr sz="1049" kern="1200">
          <a:solidFill>
            <a:schemeClr val="tx1"/>
          </a:solidFill>
          <a:latin typeface="+mn-lt"/>
          <a:ea typeface="+mn-ea"/>
          <a:cs typeface="+mn-cs"/>
        </a:defRPr>
      </a:lvl8pPr>
      <a:lvl9pPr marL="2131192" algn="l" defTabSz="532798" rtl="0" eaLnBrk="1" latinLnBrk="0" hangingPunct="1">
        <a:defRPr sz="10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F0D2ED3-6710-4010-992C-3ED696C2EB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559675" cy="5327650"/>
          </a:xfrm>
          <a:prstGeom prst="rect">
            <a:avLst/>
          </a:prstGeom>
        </p:spPr>
      </p:pic>
      <p:pic>
        <p:nvPicPr>
          <p:cNvPr id="3" name="Picture 2">
            <a:extLst>
              <a:ext uri="{FF2B5EF4-FFF2-40B4-BE49-F238E27FC236}">
                <a16:creationId xmlns:a16="http://schemas.microsoft.com/office/drawing/2014/main" id="{33A1BF99-6ABD-495F-B036-545D40204C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2018" y="209009"/>
            <a:ext cx="2337657" cy="1777042"/>
          </a:xfrm>
          <a:prstGeom prst="rect">
            <a:avLst/>
          </a:prstGeom>
        </p:spPr>
      </p:pic>
      <p:sp>
        <p:nvSpPr>
          <p:cNvPr id="2" name="Slide Number Placeholder 1">
            <a:extLst>
              <a:ext uri="{FF2B5EF4-FFF2-40B4-BE49-F238E27FC236}">
                <a16:creationId xmlns:a16="http://schemas.microsoft.com/office/drawing/2014/main" id="{2B8C4D9C-2EE3-4CEB-BB29-6F9D1A67D9E5}"/>
              </a:ext>
            </a:extLst>
          </p:cNvPr>
          <p:cNvSpPr>
            <a:spLocks noGrp="1"/>
          </p:cNvSpPr>
          <p:nvPr>
            <p:ph type="sldNum" sz="quarter" idx="12"/>
          </p:nvPr>
        </p:nvSpPr>
        <p:spPr/>
        <p:txBody>
          <a:bodyPr/>
          <a:lstStyle/>
          <a:p>
            <a:fld id="{1857A9DB-22B3-4033-8C13-70AE145F03B5}" type="slidenum">
              <a:rPr lang="en-AU" smtClean="0"/>
              <a:t>1</a:t>
            </a:fld>
            <a:endParaRPr lang="en-AU"/>
          </a:p>
        </p:txBody>
      </p:sp>
    </p:spTree>
    <p:extLst>
      <p:ext uri="{BB962C8B-B14F-4D97-AF65-F5344CB8AC3E}">
        <p14:creationId xmlns:p14="http://schemas.microsoft.com/office/powerpoint/2010/main" val="2070333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FFC000"/>
                </a:solidFill>
              </a:rPr>
              <a:t>Scenario 4: Background</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25400" lvl="0" indent="0">
              <a:lnSpc>
                <a:spcPct val="120000"/>
              </a:lnSpc>
              <a:buNone/>
            </a:pPr>
            <a:r>
              <a:rPr lang="en-AU" sz="1400" dirty="0">
                <a:solidFill>
                  <a:schemeClr val="tx1"/>
                </a:solidFill>
              </a:rPr>
              <a:t>Across the world, rising global temperatures are having a catastrophic effect, driving changing weather patterns and causing more frequent and severe extreme weather events including heatwaves, bushfires, droughts, storms, floods and cyclones.</a:t>
            </a:r>
          </a:p>
          <a:p>
            <a:pPr marL="25400" lvl="0" indent="0">
              <a:lnSpc>
                <a:spcPct val="120000"/>
              </a:lnSpc>
              <a:buNone/>
            </a:pPr>
            <a:r>
              <a:rPr lang="en-AU" sz="1400" dirty="0">
                <a:solidFill>
                  <a:schemeClr val="tx1"/>
                </a:solidFill>
              </a:rPr>
              <a:t>Extreme weather events often result in significant human, economic and environmental loss.</a:t>
            </a:r>
          </a:p>
          <a:p>
            <a:pPr marL="25400" lvl="0" indent="0">
              <a:lnSpc>
                <a:spcPct val="120000"/>
              </a:lnSpc>
              <a:buNone/>
            </a:pPr>
            <a:r>
              <a:rPr lang="en-AU" sz="1400" dirty="0">
                <a:solidFill>
                  <a:schemeClr val="tx1"/>
                </a:solidFill>
              </a:rPr>
              <a:t>Amid these challenges, healthcare professionals  and community members play a crucial role in emergency responses and broader health system adaptation to climate change.  </a:t>
            </a:r>
          </a:p>
          <a:p>
            <a:endParaRPr lang="en-AU" dirty="0"/>
          </a:p>
        </p:txBody>
      </p:sp>
      <p:sp>
        <p:nvSpPr>
          <p:cNvPr id="2" name="Slide Number Placeholder 1">
            <a:extLst>
              <a:ext uri="{FF2B5EF4-FFF2-40B4-BE49-F238E27FC236}">
                <a16:creationId xmlns:a16="http://schemas.microsoft.com/office/drawing/2014/main" id="{1FC2CFEA-72E7-4048-BBEC-16209E247C96}"/>
              </a:ext>
            </a:extLst>
          </p:cNvPr>
          <p:cNvSpPr>
            <a:spLocks noGrp="1"/>
          </p:cNvSpPr>
          <p:nvPr>
            <p:ph type="sldNum" sz="quarter" idx="12"/>
          </p:nvPr>
        </p:nvSpPr>
        <p:spPr/>
        <p:txBody>
          <a:bodyPr/>
          <a:lstStyle/>
          <a:p>
            <a:fld id="{1857A9DB-22B3-4033-8C13-70AE145F03B5}" type="slidenum">
              <a:rPr lang="en-AU" smtClean="0"/>
              <a:t>2</a:t>
            </a:fld>
            <a:endParaRPr lang="en-AU"/>
          </a:p>
        </p:txBody>
      </p:sp>
    </p:spTree>
    <p:extLst>
      <p:ext uri="{BB962C8B-B14F-4D97-AF65-F5344CB8AC3E}">
        <p14:creationId xmlns:p14="http://schemas.microsoft.com/office/powerpoint/2010/main" val="3128915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lstStyle/>
          <a:p>
            <a:r>
              <a:rPr lang="en-AU" dirty="0">
                <a:solidFill>
                  <a:srgbClr val="FFC000"/>
                </a:solidFill>
              </a:rPr>
              <a:t>Instructions</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a:xfrm>
            <a:off x="481263" y="1292226"/>
            <a:ext cx="6726361" cy="3884892"/>
          </a:xfrm>
        </p:spPr>
        <p:txBody>
          <a:bodyPr>
            <a:normAutofit fontScale="55000" lnSpcReduction="20000"/>
          </a:bodyPr>
          <a:lstStyle/>
          <a:p>
            <a:pPr marL="180975" lvl="0" indent="-155575">
              <a:lnSpc>
                <a:spcPct val="120000"/>
              </a:lnSpc>
            </a:pPr>
            <a:r>
              <a:rPr lang="en-AU" sz="2200" dirty="0">
                <a:solidFill>
                  <a:schemeClr val="tx1"/>
                </a:solidFill>
              </a:rPr>
              <a:t>This simulation will be conducted as a ‘table-top’ group-based simulation activity. </a:t>
            </a:r>
          </a:p>
          <a:p>
            <a:pPr marL="180975" lvl="0" indent="-155575">
              <a:lnSpc>
                <a:spcPct val="120000"/>
              </a:lnSpc>
            </a:pPr>
            <a:r>
              <a:rPr lang="en-AU" sz="2200" dirty="0">
                <a:solidFill>
                  <a:schemeClr val="tx1"/>
                </a:solidFill>
              </a:rPr>
              <a:t>Participants should form into six groups. Each group will have a pack of cards that profiles a different extreme weather event.</a:t>
            </a:r>
          </a:p>
          <a:p>
            <a:pPr marL="180975" lvl="0" indent="-180975">
              <a:lnSpc>
                <a:spcPct val="120000"/>
              </a:lnSpc>
            </a:pPr>
            <a:r>
              <a:rPr lang="en-AU" sz="2200" b="1" dirty="0">
                <a:solidFill>
                  <a:schemeClr val="accent3"/>
                </a:solidFill>
              </a:rPr>
              <a:t>Read the first two cards in your pack only. The remaining  cards are to be left upside down </a:t>
            </a:r>
            <a:r>
              <a:rPr lang="en-AU" sz="2200" dirty="0">
                <a:solidFill>
                  <a:schemeClr val="tx1"/>
                </a:solidFill>
              </a:rPr>
              <a:t>until the facilitator calls ‘start’, at which time your group is to turn over the next card,  read ‘Part 1’ and discuss how you would respond to the situation described on the card.</a:t>
            </a:r>
          </a:p>
          <a:p>
            <a:pPr marL="180975" lvl="0" indent="-155575">
              <a:lnSpc>
                <a:spcPct val="120000"/>
              </a:lnSpc>
            </a:pPr>
            <a:r>
              <a:rPr lang="en-AU" sz="2200" dirty="0">
                <a:solidFill>
                  <a:schemeClr val="tx1"/>
                </a:solidFill>
              </a:rPr>
              <a:t>At specific points in time, the facilitator will call ‘next card’ and your group will turn over the next card and discuss how you would respond to the unfolding situation described.</a:t>
            </a:r>
          </a:p>
          <a:p>
            <a:pPr marL="180975" lvl="0" indent="-155575">
              <a:lnSpc>
                <a:spcPct val="120000"/>
              </a:lnSpc>
            </a:pPr>
            <a:r>
              <a:rPr lang="en-AU" sz="2200" dirty="0">
                <a:solidFill>
                  <a:schemeClr val="tx1"/>
                </a:solidFill>
              </a:rPr>
              <a:t>When responding to the situations described in the scenarios, it is important to think broadly and consider more than the immediate healthcare concerns presented. Your focus should be on coordination of the emergency response, as well as prioritisation and communication. </a:t>
            </a:r>
          </a:p>
          <a:p>
            <a:pPr marL="180975" indent="-155575">
              <a:lnSpc>
                <a:spcPct val="120000"/>
              </a:lnSpc>
            </a:pPr>
            <a:r>
              <a:rPr lang="en-AU" sz="2200" b="1" dirty="0">
                <a:solidFill>
                  <a:schemeClr val="accent3"/>
                </a:solidFill>
              </a:rPr>
              <a:t>While you may not feel that you have the experience to manage the situations presented, you may in fact be the most experienced person in a disaster situation and others will turn to you for advice – this simulation is about being resourceful and creative ... so do the best you can with the information at hand.  </a:t>
            </a:r>
            <a:endParaRPr lang="en-AU" sz="2200" dirty="0">
              <a:solidFill>
                <a:schemeClr val="accent3"/>
              </a:solidFill>
            </a:endParaRPr>
          </a:p>
          <a:p>
            <a:pPr marL="180975" lvl="0" indent="-155575">
              <a:lnSpc>
                <a:spcPct val="120000"/>
              </a:lnSpc>
            </a:pPr>
            <a:r>
              <a:rPr lang="en-AU" sz="2200" dirty="0">
                <a:solidFill>
                  <a:schemeClr val="tx1"/>
                </a:solidFill>
              </a:rPr>
              <a:t>At the end of the simulation activity, the facilitator will lead a debrief and discussion with the whole group.  </a:t>
            </a:r>
          </a:p>
          <a:p>
            <a:endParaRPr lang="en-AU" dirty="0"/>
          </a:p>
        </p:txBody>
      </p:sp>
      <p:sp>
        <p:nvSpPr>
          <p:cNvPr id="2" name="Slide Number Placeholder 1">
            <a:extLst>
              <a:ext uri="{FF2B5EF4-FFF2-40B4-BE49-F238E27FC236}">
                <a16:creationId xmlns:a16="http://schemas.microsoft.com/office/drawing/2014/main" id="{BA8E84A3-060A-4873-9267-C9C4ABA964D6}"/>
              </a:ext>
            </a:extLst>
          </p:cNvPr>
          <p:cNvSpPr>
            <a:spLocks noGrp="1"/>
          </p:cNvSpPr>
          <p:nvPr>
            <p:ph type="sldNum" sz="quarter" idx="12"/>
          </p:nvPr>
        </p:nvSpPr>
        <p:spPr/>
        <p:txBody>
          <a:bodyPr/>
          <a:lstStyle/>
          <a:p>
            <a:fld id="{1857A9DB-22B3-4033-8C13-70AE145F03B5}" type="slidenum">
              <a:rPr lang="en-AU" smtClean="0"/>
              <a:t>3</a:t>
            </a:fld>
            <a:endParaRPr lang="en-AU"/>
          </a:p>
        </p:txBody>
      </p:sp>
    </p:spTree>
    <p:extLst>
      <p:ext uri="{BB962C8B-B14F-4D97-AF65-F5344CB8AC3E}">
        <p14:creationId xmlns:p14="http://schemas.microsoft.com/office/powerpoint/2010/main" val="3838552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normAutofit/>
          </a:bodyPr>
          <a:lstStyle/>
          <a:p>
            <a:r>
              <a:rPr lang="en-AU" sz="3200" dirty="0">
                <a:solidFill>
                  <a:srgbClr val="FFC000"/>
                </a:solidFill>
              </a:rPr>
              <a:t>Scenario 4: The university becomes an evacuation centre</a:t>
            </a: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fontScale="92500" lnSpcReduction="20000"/>
          </a:bodyPr>
          <a:lstStyle/>
          <a:p>
            <a:pPr marL="45720" indent="0">
              <a:buNone/>
            </a:pPr>
            <a:r>
              <a:rPr lang="en-AU" sz="1700" b="1" dirty="0">
                <a:solidFill>
                  <a:schemeClr val="tx1"/>
                </a:solidFill>
              </a:rPr>
              <a:t>Part 1</a:t>
            </a:r>
          </a:p>
          <a:p>
            <a:pPr marL="45720" indent="0">
              <a:lnSpc>
                <a:spcPct val="110000"/>
              </a:lnSpc>
              <a:buNone/>
            </a:pPr>
            <a:r>
              <a:rPr lang="en-AU" dirty="0">
                <a:solidFill>
                  <a:schemeClr val="tx1"/>
                </a:solidFill>
              </a:rPr>
              <a:t>The region where you live has experienced nine consecutive days of temperatures exceeding more than 40 °C. Bushfires began in the south and have destroyed nearly 4000 hectares of land and multiple homes. Hundreds of people have been evacuated. </a:t>
            </a:r>
          </a:p>
          <a:p>
            <a:pPr marL="45720" indent="0">
              <a:lnSpc>
                <a:spcPct val="110000"/>
              </a:lnSpc>
              <a:buNone/>
            </a:pPr>
            <a:r>
              <a:rPr lang="en-AU" dirty="0">
                <a:solidFill>
                  <a:schemeClr val="tx1"/>
                </a:solidFill>
              </a:rPr>
              <a:t>With fires less than 100 metres from a local residential aged care facility, and evacuation centres being either at capacity or unable to accommodate the needs of residents with cognitive and/or mobility issues, your university has been contacted for support.  At 8.30pm you receive a phone call stating that your help is needed - the simulation unit is to be converted into an evacuation centre for 60 of the residents who will be arriving in less than an hour.</a:t>
            </a:r>
          </a:p>
          <a:p>
            <a:pPr marL="45720" indent="0">
              <a:buNone/>
            </a:pPr>
            <a:endParaRPr lang="en-AU" sz="2200" b="1" dirty="0">
              <a:solidFill>
                <a:srgbClr val="FFC000"/>
              </a:solidFill>
            </a:endParaRPr>
          </a:p>
          <a:p>
            <a:pPr marL="45720" indent="0">
              <a:buNone/>
            </a:pPr>
            <a:r>
              <a:rPr lang="en-AU" sz="2200" b="1" dirty="0">
                <a:solidFill>
                  <a:srgbClr val="FFC000"/>
                </a:solidFill>
              </a:rPr>
              <a:t>What are your immediate priorities?</a:t>
            </a:r>
            <a:endParaRPr lang="en-AU" sz="2200" dirty="0">
              <a:solidFill>
                <a:srgbClr val="FFC000"/>
              </a:solidFill>
            </a:endParaRPr>
          </a:p>
          <a:p>
            <a:endParaRPr lang="en-AU" dirty="0"/>
          </a:p>
        </p:txBody>
      </p:sp>
      <p:sp>
        <p:nvSpPr>
          <p:cNvPr id="2" name="Slide Number Placeholder 1">
            <a:extLst>
              <a:ext uri="{FF2B5EF4-FFF2-40B4-BE49-F238E27FC236}">
                <a16:creationId xmlns:a16="http://schemas.microsoft.com/office/drawing/2014/main" id="{FE0FAF4F-9211-4C5F-ACF0-5D34C50A5818}"/>
              </a:ext>
            </a:extLst>
          </p:cNvPr>
          <p:cNvSpPr>
            <a:spLocks noGrp="1"/>
          </p:cNvSpPr>
          <p:nvPr>
            <p:ph type="sldNum" sz="quarter" idx="12"/>
          </p:nvPr>
        </p:nvSpPr>
        <p:spPr/>
        <p:txBody>
          <a:bodyPr/>
          <a:lstStyle/>
          <a:p>
            <a:fld id="{1857A9DB-22B3-4033-8C13-70AE145F03B5}" type="slidenum">
              <a:rPr lang="en-AU" smtClean="0"/>
              <a:t>4</a:t>
            </a:fld>
            <a:endParaRPr lang="en-AU"/>
          </a:p>
        </p:txBody>
      </p:sp>
    </p:spTree>
    <p:extLst>
      <p:ext uri="{BB962C8B-B14F-4D97-AF65-F5344CB8AC3E}">
        <p14:creationId xmlns:p14="http://schemas.microsoft.com/office/powerpoint/2010/main" val="190763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normAutofit/>
          </a:bodyPr>
          <a:lstStyle/>
          <a:p>
            <a:r>
              <a:rPr lang="en-AU" sz="3200" dirty="0">
                <a:solidFill>
                  <a:srgbClr val="FFC000"/>
                </a:solidFill>
              </a:rPr>
              <a:t>Scenario 4: The university becomes an evacuation centre</a:t>
            </a:r>
            <a:endParaRPr lang="en-AU" sz="3200" dirty="0">
              <a:solidFill>
                <a:srgbClr val="0070C0"/>
              </a:solidFill>
            </a:endParaRP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1600" b="1" dirty="0">
                <a:solidFill>
                  <a:schemeClr val="tx1"/>
                </a:solidFill>
              </a:rPr>
              <a:t>Part 2</a:t>
            </a:r>
          </a:p>
          <a:p>
            <a:pPr marL="45720" indent="0">
              <a:lnSpc>
                <a:spcPct val="110000"/>
              </a:lnSpc>
              <a:buNone/>
            </a:pPr>
            <a:r>
              <a:rPr lang="en-AU" sz="1400" dirty="0">
                <a:solidFill>
                  <a:schemeClr val="tx1"/>
                </a:solidFill>
              </a:rPr>
              <a:t>It is 9.15pm. The first residents have arrived in the dark car park accompanied by a few of the staff from the residential aged care facility. They need to be escorted to their temporary accommodation. Many of the residents are frail with impaired mobility and some are confused, disoriented and distressed. </a:t>
            </a:r>
          </a:p>
          <a:p>
            <a:pPr marL="45720" indent="0">
              <a:lnSpc>
                <a:spcPct val="100000"/>
              </a:lnSpc>
              <a:buNone/>
            </a:pPr>
            <a:endParaRPr lang="en-AU" dirty="0">
              <a:solidFill>
                <a:schemeClr val="tx1"/>
              </a:solidFill>
            </a:endParaRPr>
          </a:p>
          <a:p>
            <a:pPr marL="45720" indent="0">
              <a:buNone/>
            </a:pPr>
            <a:r>
              <a:rPr lang="en-AU" sz="2000" b="1" dirty="0">
                <a:solidFill>
                  <a:srgbClr val="FFC000"/>
                </a:solidFill>
              </a:rPr>
              <a:t>How are you going to manage these challenges?</a:t>
            </a:r>
            <a:endParaRPr lang="en-AU" sz="2000" dirty="0">
              <a:solidFill>
                <a:srgbClr val="FFC000"/>
              </a:solidFill>
            </a:endParaRPr>
          </a:p>
          <a:p>
            <a:endParaRPr lang="en-AU" dirty="0"/>
          </a:p>
        </p:txBody>
      </p:sp>
      <p:sp>
        <p:nvSpPr>
          <p:cNvPr id="2" name="Slide Number Placeholder 1">
            <a:extLst>
              <a:ext uri="{FF2B5EF4-FFF2-40B4-BE49-F238E27FC236}">
                <a16:creationId xmlns:a16="http://schemas.microsoft.com/office/drawing/2014/main" id="{7F1E45D4-77C5-4A06-94AE-68627B711932}"/>
              </a:ext>
            </a:extLst>
          </p:cNvPr>
          <p:cNvSpPr>
            <a:spLocks noGrp="1"/>
          </p:cNvSpPr>
          <p:nvPr>
            <p:ph type="sldNum" sz="quarter" idx="12"/>
          </p:nvPr>
        </p:nvSpPr>
        <p:spPr/>
        <p:txBody>
          <a:bodyPr/>
          <a:lstStyle/>
          <a:p>
            <a:fld id="{1857A9DB-22B3-4033-8C13-70AE145F03B5}" type="slidenum">
              <a:rPr lang="en-AU" smtClean="0"/>
              <a:t>5</a:t>
            </a:fld>
            <a:endParaRPr lang="en-AU"/>
          </a:p>
        </p:txBody>
      </p:sp>
    </p:spTree>
    <p:extLst>
      <p:ext uri="{BB962C8B-B14F-4D97-AF65-F5344CB8AC3E}">
        <p14:creationId xmlns:p14="http://schemas.microsoft.com/office/powerpoint/2010/main" val="226482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normAutofit/>
          </a:bodyPr>
          <a:lstStyle/>
          <a:p>
            <a:r>
              <a:rPr lang="en-AU" sz="3200" dirty="0">
                <a:solidFill>
                  <a:srgbClr val="FFC000"/>
                </a:solidFill>
              </a:rPr>
              <a:t>Scenario 4: The university becomes an evacuation centre</a:t>
            </a:r>
            <a:endParaRPr lang="en-AU" sz="3200" dirty="0">
              <a:solidFill>
                <a:srgbClr val="0070C0"/>
              </a:solidFill>
            </a:endParaRP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1600" b="1" dirty="0">
                <a:solidFill>
                  <a:schemeClr val="tx1"/>
                </a:solidFill>
              </a:rPr>
              <a:t>Part 3</a:t>
            </a:r>
          </a:p>
          <a:p>
            <a:pPr marL="45720" indent="0">
              <a:lnSpc>
                <a:spcPct val="100000"/>
              </a:lnSpc>
              <a:buNone/>
            </a:pPr>
            <a:r>
              <a:rPr lang="en-AU" sz="1400" dirty="0">
                <a:solidFill>
                  <a:schemeClr val="tx1"/>
                </a:solidFill>
              </a:rPr>
              <a:t>It is the next morning, and you’ve been informed that the residents and staff may need to remain at the university for up to a week. While some have settled in well, others are tired and frightened in the unfamiliar environment. Some are getting increasingly agitated. </a:t>
            </a:r>
          </a:p>
          <a:p>
            <a:pPr marL="45720" indent="0">
              <a:buNone/>
            </a:pPr>
            <a:endParaRPr lang="en-AU" sz="2400" b="1" dirty="0">
              <a:solidFill>
                <a:srgbClr val="C00000"/>
              </a:solidFill>
            </a:endParaRPr>
          </a:p>
          <a:p>
            <a:pPr marL="45720" indent="0">
              <a:buNone/>
            </a:pPr>
            <a:r>
              <a:rPr lang="en-AU" sz="2000" b="1" dirty="0">
                <a:solidFill>
                  <a:srgbClr val="FFC000"/>
                </a:solidFill>
              </a:rPr>
              <a:t>How will you support the needs of these older people and their carers over the next week? </a:t>
            </a:r>
          </a:p>
          <a:p>
            <a:endParaRPr lang="en-AU" dirty="0"/>
          </a:p>
        </p:txBody>
      </p:sp>
      <p:sp>
        <p:nvSpPr>
          <p:cNvPr id="2" name="Slide Number Placeholder 1">
            <a:extLst>
              <a:ext uri="{FF2B5EF4-FFF2-40B4-BE49-F238E27FC236}">
                <a16:creationId xmlns:a16="http://schemas.microsoft.com/office/drawing/2014/main" id="{0C2D53E1-7FEE-493E-910F-7D9F5DB55AA4}"/>
              </a:ext>
            </a:extLst>
          </p:cNvPr>
          <p:cNvSpPr>
            <a:spLocks noGrp="1"/>
          </p:cNvSpPr>
          <p:nvPr>
            <p:ph type="sldNum" sz="quarter" idx="12"/>
          </p:nvPr>
        </p:nvSpPr>
        <p:spPr/>
        <p:txBody>
          <a:bodyPr/>
          <a:lstStyle/>
          <a:p>
            <a:fld id="{1857A9DB-22B3-4033-8C13-70AE145F03B5}" type="slidenum">
              <a:rPr lang="en-AU" smtClean="0"/>
              <a:t>6</a:t>
            </a:fld>
            <a:endParaRPr lang="en-AU"/>
          </a:p>
        </p:txBody>
      </p:sp>
    </p:spTree>
    <p:extLst>
      <p:ext uri="{BB962C8B-B14F-4D97-AF65-F5344CB8AC3E}">
        <p14:creationId xmlns:p14="http://schemas.microsoft.com/office/powerpoint/2010/main" val="2391721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579EBA-0CC4-47AF-A30A-984383BF471A}"/>
              </a:ext>
            </a:extLst>
          </p:cNvPr>
          <p:cNvSpPr>
            <a:spLocks noGrp="1"/>
          </p:cNvSpPr>
          <p:nvPr>
            <p:ph type="title"/>
          </p:nvPr>
        </p:nvSpPr>
        <p:spPr/>
        <p:txBody>
          <a:bodyPr>
            <a:normAutofit/>
          </a:bodyPr>
          <a:lstStyle/>
          <a:p>
            <a:r>
              <a:rPr lang="en-AU" sz="3200" dirty="0">
                <a:solidFill>
                  <a:srgbClr val="FFC000"/>
                </a:solidFill>
              </a:rPr>
              <a:t>Scenario 4: The university becomes an evacuation centre</a:t>
            </a:r>
            <a:endParaRPr lang="en-AU" sz="3200" dirty="0">
              <a:solidFill>
                <a:srgbClr val="C00000"/>
              </a:solidFill>
            </a:endParaRPr>
          </a:p>
        </p:txBody>
      </p:sp>
      <p:sp>
        <p:nvSpPr>
          <p:cNvPr id="4" name="Content Placeholder 3">
            <a:extLst>
              <a:ext uri="{FF2B5EF4-FFF2-40B4-BE49-F238E27FC236}">
                <a16:creationId xmlns:a16="http://schemas.microsoft.com/office/drawing/2014/main" id="{9935E454-39D5-47AF-B764-C62447F662DF}"/>
              </a:ext>
            </a:extLst>
          </p:cNvPr>
          <p:cNvSpPr>
            <a:spLocks noGrp="1"/>
          </p:cNvSpPr>
          <p:nvPr>
            <p:ph idx="1"/>
          </p:nvPr>
        </p:nvSpPr>
        <p:spPr/>
        <p:txBody>
          <a:bodyPr>
            <a:normAutofit/>
          </a:bodyPr>
          <a:lstStyle/>
          <a:p>
            <a:pPr marL="45720" indent="0">
              <a:buNone/>
            </a:pPr>
            <a:r>
              <a:rPr lang="en-AU" sz="2200" b="1" dirty="0">
                <a:solidFill>
                  <a:srgbClr val="FFC000"/>
                </a:solidFill>
              </a:rPr>
              <a:t>Reflection </a:t>
            </a:r>
            <a:endParaRPr lang="en-AU" sz="2200" dirty="0">
              <a:solidFill>
                <a:srgbClr val="FFC000"/>
              </a:solidFill>
            </a:endParaRPr>
          </a:p>
          <a:p>
            <a:pPr marL="45720" indent="0">
              <a:lnSpc>
                <a:spcPct val="110000"/>
              </a:lnSpc>
              <a:buNone/>
            </a:pPr>
            <a:r>
              <a:rPr lang="en-AU" sz="1400" dirty="0">
                <a:solidFill>
                  <a:schemeClr val="tx1"/>
                </a:solidFill>
              </a:rPr>
              <a:t>What might be the </a:t>
            </a:r>
            <a:r>
              <a:rPr lang="en-AU" sz="1400" b="1" dirty="0">
                <a:solidFill>
                  <a:schemeClr val="accent3"/>
                </a:solidFill>
              </a:rPr>
              <a:t>immediate</a:t>
            </a:r>
            <a:r>
              <a:rPr lang="en-AU" sz="1400" dirty="0">
                <a:solidFill>
                  <a:schemeClr val="tx1"/>
                </a:solidFill>
              </a:rPr>
              <a:t> and </a:t>
            </a:r>
            <a:r>
              <a:rPr lang="en-AU" sz="1400" b="1" dirty="0">
                <a:solidFill>
                  <a:schemeClr val="accent3"/>
                </a:solidFill>
              </a:rPr>
              <a:t>longer term </a:t>
            </a:r>
            <a:r>
              <a:rPr lang="en-AU" sz="1400" dirty="0">
                <a:solidFill>
                  <a:schemeClr val="tx1"/>
                </a:solidFill>
              </a:rPr>
              <a:t>social/emotional/mental health impacts of this extreme weather event? </a:t>
            </a:r>
          </a:p>
          <a:p>
            <a:pPr marL="45720" indent="0">
              <a:lnSpc>
                <a:spcPct val="110000"/>
              </a:lnSpc>
              <a:buNone/>
            </a:pPr>
            <a:endParaRPr lang="en-AU" sz="1400" dirty="0">
              <a:solidFill>
                <a:schemeClr val="tx1"/>
              </a:solidFill>
            </a:endParaRPr>
          </a:p>
          <a:p>
            <a:pPr marL="45720" indent="0">
              <a:lnSpc>
                <a:spcPct val="110000"/>
              </a:lnSpc>
              <a:buNone/>
            </a:pPr>
            <a:r>
              <a:rPr lang="en-AU" sz="1400" dirty="0">
                <a:solidFill>
                  <a:schemeClr val="tx1"/>
                </a:solidFill>
              </a:rPr>
              <a:t>You are aware that changing weather patterns will result in more frequent and severe extreme weather events such as bushfires.  What advice would you give to residential aged care facilities and universities to help them better prepare for such events?</a:t>
            </a:r>
          </a:p>
          <a:p>
            <a:endParaRPr lang="en-AU" dirty="0"/>
          </a:p>
        </p:txBody>
      </p:sp>
      <p:sp>
        <p:nvSpPr>
          <p:cNvPr id="2" name="Slide Number Placeholder 1">
            <a:extLst>
              <a:ext uri="{FF2B5EF4-FFF2-40B4-BE49-F238E27FC236}">
                <a16:creationId xmlns:a16="http://schemas.microsoft.com/office/drawing/2014/main" id="{D1830A56-66C6-4774-8174-E92E6BB1A9B4}"/>
              </a:ext>
            </a:extLst>
          </p:cNvPr>
          <p:cNvSpPr>
            <a:spLocks noGrp="1"/>
          </p:cNvSpPr>
          <p:nvPr>
            <p:ph type="sldNum" sz="quarter" idx="12"/>
          </p:nvPr>
        </p:nvSpPr>
        <p:spPr/>
        <p:txBody>
          <a:bodyPr/>
          <a:lstStyle/>
          <a:p>
            <a:fld id="{1857A9DB-22B3-4033-8C13-70AE145F03B5}" type="slidenum">
              <a:rPr lang="en-AU" smtClean="0"/>
              <a:t>7</a:t>
            </a:fld>
            <a:endParaRPr lang="en-AU"/>
          </a:p>
        </p:txBody>
      </p:sp>
    </p:spTree>
    <p:extLst>
      <p:ext uri="{BB962C8B-B14F-4D97-AF65-F5344CB8AC3E}">
        <p14:creationId xmlns:p14="http://schemas.microsoft.com/office/powerpoint/2010/main" val="1054018462"/>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b87dfbdf-65fc-4b16-b132-3436c9e9ed4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79D29F63789BE4BAE6AD9473E5DBD43" ma:contentTypeVersion="18" ma:contentTypeDescription="Create a new document." ma:contentTypeScope="" ma:versionID="80985c75eeba01df26d53f4afca4d762">
  <xsd:schema xmlns:xsd="http://www.w3.org/2001/XMLSchema" xmlns:xs="http://www.w3.org/2001/XMLSchema" xmlns:p="http://schemas.microsoft.com/office/2006/metadata/properties" xmlns:ns3="b87dfbdf-65fc-4b16-b132-3436c9e9ed42" xmlns:ns4="11f176b0-f8a0-49ff-9b4f-0335b85fcd29" targetNamespace="http://schemas.microsoft.com/office/2006/metadata/properties" ma:root="true" ma:fieldsID="9000d89ada3ef0b44d6674db5d9f0804" ns3:_="" ns4:_="">
    <xsd:import namespace="b87dfbdf-65fc-4b16-b132-3436c9e9ed42"/>
    <xsd:import namespace="11f176b0-f8a0-49ff-9b4f-0335b85fcd2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MediaServiceObjectDetectorVersions" minOccurs="0"/>
                <xsd:element ref="ns3:_activity"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7dfbdf-65fc-4b16-b132-3436c9e9ed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_activity" ma:index="23" nillable="true" ma:displayName="_activity" ma:hidden="true" ma:internalName="_activity">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f176b0-f8a0-49ff-9b4f-0335b85fcd2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F2C936A-6C2D-4D08-96A5-226438C7E6C5}">
  <ds:schemaRefs>
    <ds:schemaRef ds:uri="http://schemas.microsoft.com/office/2006/documentManagement/types"/>
    <ds:schemaRef ds:uri="http://schemas.microsoft.com/office/2006/metadata/properties"/>
    <ds:schemaRef ds:uri="http://schemas.microsoft.com/office/infopath/2007/PartnerControls"/>
    <ds:schemaRef ds:uri="11f176b0-f8a0-49ff-9b4f-0335b85fcd29"/>
    <ds:schemaRef ds:uri="b87dfbdf-65fc-4b16-b132-3436c9e9ed42"/>
    <ds:schemaRef ds:uri="http://purl.org/dc/dcmitype/"/>
    <ds:schemaRef ds:uri="http://purl.org/dc/terms/"/>
    <ds:schemaRef ds:uri="http://www.w3.org/XML/1998/namespace"/>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C83F20FE-A12E-4C2D-A646-6FD6EF71F189}">
  <ds:schemaRefs>
    <ds:schemaRef ds:uri="http://schemas.microsoft.com/sharepoint/v3/contenttype/forms"/>
  </ds:schemaRefs>
</ds:datastoreItem>
</file>

<file path=customXml/itemProps3.xml><?xml version="1.0" encoding="utf-8"?>
<ds:datastoreItem xmlns:ds="http://schemas.openxmlformats.org/officeDocument/2006/customXml" ds:itemID="{A802D76E-7F02-46CE-99AB-76EFB5FF7A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7dfbdf-65fc-4b16-b132-3436c9e9ed42"/>
    <ds:schemaRef ds:uri="11f176b0-f8a0-49ff-9b4f-0335b85fcd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b4fff8a3-050f-428f-b966-cc56f581f9b1}" enabled="1" method="Standard" siteId="{7dfbfb93-19b6-4985-ac7e-501a37938456}" contentBits="0" removed="0"/>
</clbl:labelList>
</file>

<file path=docProps/app.xml><?xml version="1.0" encoding="utf-8"?>
<Properties xmlns="http://schemas.openxmlformats.org/officeDocument/2006/extended-properties" xmlns:vt="http://schemas.openxmlformats.org/officeDocument/2006/docPropsVTypes">
  <Template>Basis</Template>
  <TotalTime>67</TotalTime>
  <Words>718</Words>
  <Application>Microsoft Office PowerPoint</Application>
  <PresentationFormat>Custom</PresentationFormat>
  <Paragraphs>40</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Corbel</vt:lpstr>
      <vt:lpstr>Basis</vt:lpstr>
      <vt:lpstr>PowerPoint Presentation</vt:lpstr>
      <vt:lpstr>Scenario 4: Background</vt:lpstr>
      <vt:lpstr>Instructions</vt:lpstr>
      <vt:lpstr>Scenario 4: The university becomes an evacuation centre</vt:lpstr>
      <vt:lpstr>Scenario 4: The university becomes an evacuation centre</vt:lpstr>
      <vt:lpstr>Scenario 4: The university becomes an evacuation centre</vt:lpstr>
      <vt:lpstr>Scenario 4: The university becomes an evacuation centre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Levett-Jones</dc:creator>
  <cp:lastModifiedBy>Tracy Levett-Jones</cp:lastModifiedBy>
  <cp:revision>3</cp:revision>
  <dcterms:created xsi:type="dcterms:W3CDTF">2024-07-28T04:38:56Z</dcterms:created>
  <dcterms:modified xsi:type="dcterms:W3CDTF">2026-05-25T07:22:24Z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0x010100679D29F63789BE4BAE6AD9473E5DBD43</vt:lpwstr>
  </property>
  <property fmtid="{D5CDD505-2E9C-101B-9397-08002B2CF9AE}" pid="3" name="MSIP_Label_51a6c3db-1667-4f49-995a-8b9973972958_Enabled">
    <vt:lpwstr>true</vt:lpwstr>
  </property>
  <property fmtid="{D5CDD505-2E9C-101B-9397-08002B2CF9AE}" pid="4" name="MSIP_Label_51a6c3db-1667-4f49-995a-8b9973972958_SetDate">
    <vt:lpwstr>2026-05-25T07:19:33Z</vt:lpwstr>
  </property>
  <property fmtid="{D5CDD505-2E9C-101B-9397-08002B2CF9AE}" pid="5" name="MSIP_Label_51a6c3db-1667-4f49-995a-8b9973972958_Method">
    <vt:lpwstr>Standard</vt:lpwstr>
  </property>
  <property fmtid="{D5CDD505-2E9C-101B-9397-08002B2CF9AE}" pid="6" name="MSIP_Label_51a6c3db-1667-4f49-995a-8b9973972958_Name">
    <vt:lpwstr>UTS-Internal</vt:lpwstr>
  </property>
  <property fmtid="{D5CDD505-2E9C-101B-9397-08002B2CF9AE}" pid="7" name="MSIP_Label_51a6c3db-1667-4f49-995a-8b9973972958_SiteId">
    <vt:lpwstr>e8911c26-cf9f-4a9c-878e-527807be8791</vt:lpwstr>
  </property>
  <property fmtid="{D5CDD505-2E9C-101B-9397-08002B2CF9AE}" pid="8" name="MSIP_Label_51a6c3db-1667-4f49-995a-8b9973972958_ActionId">
    <vt:lpwstr>94a8cf4e-226e-47b8-8a1c-029b18a7b8bd</vt:lpwstr>
  </property>
  <property fmtid="{D5CDD505-2E9C-101B-9397-08002B2CF9AE}" pid="9" name="MSIP_Label_51a6c3db-1667-4f49-995a-8b9973972958_ContentBits">
    <vt:lpwstr>0</vt:lpwstr>
  </property>
  <property fmtid="{D5CDD505-2E9C-101B-9397-08002B2CF9AE}" pid="10" name="MSIP_Label_51a6c3db-1667-4f49-995a-8b9973972958_Tag">
    <vt:lpwstr>10, 3, 0, 1</vt:lpwstr>
  </property>
</Properties>
</file>